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>
        <p:scale>
          <a:sx n="72" d="100"/>
          <a:sy n="72" d="100"/>
        </p:scale>
        <p:origin x="-155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3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Roboty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teória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u="sng" dirty="0" smtClean="0"/>
              <a:t>Ako je možné roboty použiť</a:t>
            </a:r>
            <a:r>
              <a:rPr lang="en-US" u="sng" dirty="0" smtClean="0"/>
              <a:t>?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Úvod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07455"/>
            <a:ext cx="8533910" cy="969417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sk-SK" sz="2600" dirty="0" smtClean="0"/>
              <a:t>Väčšina robotov sa dnes používa na vykonávanie opakované činnosti alebo práce považované za príliš nebezpečné pre ľudí.</a:t>
            </a:r>
            <a:endParaRPr lang="sk-SK" sz="2600" dirty="0"/>
          </a:p>
        </p:txBody>
      </p:sp>
      <p:pic>
        <p:nvPicPr>
          <p:cNvPr id="4" name="Picture 2" descr="Resultado de imagem para robot bomber">
            <a:extLst>
              <a:ext uri="{FF2B5EF4-FFF2-40B4-BE49-F238E27FC236}">
                <a16:creationId xmlns="" xmlns:a16="http://schemas.microsoft.com/office/drawing/2014/main" id="{DA6A7D5D-30EA-48F6-8C56-5C3CCB938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3599"/>
            <a:ext cx="3719821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4B7ADBE-6F42-414E-87BF-7C1B73240FDA}"/>
              </a:ext>
            </a:extLst>
          </p:cNvPr>
          <p:cNvSpPr txBox="1">
            <a:spLocks/>
          </p:cNvSpPr>
          <p:nvPr/>
        </p:nvSpPr>
        <p:spPr>
          <a:xfrm>
            <a:off x="604106" y="2603600"/>
            <a:ext cx="3895886" cy="3600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 algn="just">
              <a:buNone/>
            </a:pPr>
            <a:r>
              <a:rPr lang="en-US" sz="2600" dirty="0"/>
              <a:t>Robot je </a:t>
            </a:r>
            <a:r>
              <a:rPr lang="en-US" sz="2600" dirty="0" err="1"/>
              <a:t>ideálny</a:t>
            </a:r>
            <a:r>
              <a:rPr lang="en-US" sz="2600" dirty="0"/>
              <a:t> pre </a:t>
            </a:r>
            <a:r>
              <a:rPr lang="en-US" sz="2600" dirty="0" err="1"/>
              <a:t>vstup</a:t>
            </a:r>
            <a:r>
              <a:rPr lang="en-US" sz="2600" dirty="0"/>
              <a:t> do </a:t>
            </a:r>
            <a:r>
              <a:rPr lang="en-US" sz="2600" dirty="0" err="1"/>
              <a:t>budovy</a:t>
            </a:r>
            <a:r>
              <a:rPr lang="en-US" sz="2600" dirty="0"/>
              <a:t>, </a:t>
            </a:r>
            <a:r>
              <a:rPr lang="sk-SK" sz="2600" dirty="0" smtClean="0"/>
              <a:t>v </a:t>
            </a:r>
            <a:r>
              <a:rPr lang="en-US" sz="2600" dirty="0" err="1" smtClean="0"/>
              <a:t>ktor</a:t>
            </a:r>
            <a:r>
              <a:rPr lang="sk-SK" sz="2600" dirty="0" smtClean="0"/>
              <a:t>ej</a:t>
            </a:r>
            <a:r>
              <a:rPr lang="en-US" sz="2600" dirty="0" smtClean="0"/>
              <a:t> </a:t>
            </a:r>
            <a:r>
              <a:rPr lang="sk-SK" sz="2600" dirty="0" smtClean="0"/>
              <a:t>je nahlásená </a:t>
            </a:r>
            <a:r>
              <a:rPr lang="en-US" sz="2600" dirty="0" smtClean="0"/>
              <a:t>bomb</a:t>
            </a:r>
            <a:r>
              <a:rPr lang="sk-SK" sz="2600" dirty="0" smtClean="0"/>
              <a:t>a</a:t>
            </a:r>
            <a:r>
              <a:rPr lang="en-US" sz="2600" dirty="0" smtClean="0"/>
              <a:t>,</a:t>
            </a:r>
            <a:r>
              <a:rPr lang="sk-SK" sz="2600" dirty="0" smtClean="0"/>
              <a:t> </a:t>
            </a:r>
            <a:r>
              <a:rPr lang="en-US" sz="2600" dirty="0" err="1" smtClean="0"/>
              <a:t>skúmať</a:t>
            </a:r>
            <a:r>
              <a:rPr lang="en-US" sz="2600" dirty="0" smtClean="0"/>
              <a:t> </a:t>
            </a:r>
            <a:r>
              <a:rPr lang="en-US" sz="2600" dirty="0" err="1"/>
              <a:t>iné</a:t>
            </a:r>
            <a:r>
              <a:rPr lang="en-US" sz="2600" dirty="0"/>
              <a:t> </a:t>
            </a:r>
            <a:r>
              <a:rPr lang="en-US" sz="2600" dirty="0" err="1"/>
              <a:t>planéty</a:t>
            </a:r>
            <a:r>
              <a:rPr lang="en-US" sz="2600" dirty="0"/>
              <a:t> </a:t>
            </a:r>
            <a:r>
              <a:rPr lang="en-US" sz="2600" dirty="0" err="1"/>
              <a:t>alebo</a:t>
            </a:r>
            <a:r>
              <a:rPr lang="en-US" sz="2600" dirty="0"/>
              <a:t> </a:t>
            </a:r>
            <a:r>
              <a:rPr lang="sk-SK" sz="2600" dirty="0" smtClean="0"/>
              <a:t>robiť </a:t>
            </a:r>
            <a:r>
              <a:rPr lang="en-US" sz="2600" dirty="0" err="1" smtClean="0"/>
              <a:t>jednoduché</a:t>
            </a:r>
            <a:r>
              <a:rPr lang="en-US" sz="2600" dirty="0" smtClean="0"/>
              <a:t> </a:t>
            </a:r>
            <a:r>
              <a:rPr lang="en-US" sz="2600" dirty="0" err="1"/>
              <a:t>veci</a:t>
            </a:r>
            <a:r>
              <a:rPr lang="en-US" sz="2600" dirty="0"/>
              <a:t> </a:t>
            </a:r>
            <a:r>
              <a:rPr lang="en-US" sz="2600" dirty="0" err="1"/>
              <a:t>ako</a:t>
            </a:r>
            <a:r>
              <a:rPr lang="en-US" sz="2600" dirty="0"/>
              <a:t> </a:t>
            </a:r>
            <a:r>
              <a:rPr lang="sk-SK" sz="2600" dirty="0" smtClean="0"/>
              <a:t>montovať </a:t>
            </a:r>
            <a:r>
              <a:rPr lang="en-US" sz="2600" dirty="0" err="1" smtClean="0"/>
              <a:t>autá</a:t>
            </a:r>
            <a:r>
              <a:rPr lang="en-US" sz="2600" dirty="0" smtClean="0"/>
              <a:t> a</a:t>
            </a:r>
            <a:r>
              <a:rPr lang="sk-SK" sz="2600" dirty="0" smtClean="0"/>
              <a:t>lebo osádzať</a:t>
            </a:r>
            <a:r>
              <a:rPr lang="en-US" sz="2600" dirty="0" smtClean="0"/>
              <a:t> </a:t>
            </a:r>
            <a:r>
              <a:rPr lang="en-US" sz="2600" dirty="0" err="1"/>
              <a:t>elektroniku</a:t>
            </a:r>
            <a:r>
              <a:rPr lang="en-US" sz="2600" dirty="0"/>
              <a:t>.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3906DF4-C5C9-41A9-B9FE-121D26AE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Prečo použiť roboty</a:t>
            </a:r>
            <a:r>
              <a:rPr lang="en-US" sz="4000" i="1" dirty="0" smtClean="0"/>
              <a:t>?</a:t>
            </a:r>
            <a:endParaRPr lang="en-US" sz="4000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F7CC0B-9BCD-4E21-98FF-7A2CFBC1E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sk-SK" sz="2600" dirty="0" smtClean="0"/>
              <a:t>Podľa verejnej televízie v Idaho je dôvod, prečo sú roboty používané, ich často lacnejšia prevádzka ako vykonávanie tých istých činností ľuďmi. Robot ľahšie vykoná niektoré práce a niekedy predstavuje jediný možný spôsob, ako splniť špecifické úlohy! Roboty môžu preskúmať vnútro nádrže s plynom, pracovať vo vnútri sopiek, cestovať po povrchu Marsu alebo na iných miestach, ktoré sú príliš nebezpečné pre ľudí, aby mohli ísť tam, kde existujú extrémne teploty alebo kontaminované prostredia.</a:t>
            </a:r>
            <a:endParaRPr lang="sk-SK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E690EB45-F5ED-436E-A3D8-7F7FA284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0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3906DF4-C5C9-41A9-B9FE-121D26AE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/>
              <a:t>Prečo použiť roboty</a:t>
            </a:r>
            <a:r>
              <a:rPr lang="en-US" sz="4000" i="1" dirty="0"/>
              <a:t>?</a:t>
            </a:r>
            <a:endParaRPr lang="en-US" sz="4000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F7CC0B-9BCD-4E21-98FF-7A2CFBC1E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sk-SK" sz="2600" dirty="0" smtClean="0"/>
              <a:t>Roboty môžu robiť to isté znova a znova bez toho, aby sa nudili. Môžu vŕtať, zvárať, maľovať, manipulovať s nebezpečnými materiálmi a v niektorých situáciách sú roboty oveľa presnejšie ako človek - čo môže znižovať výrobné náklady, chyby alebo nebezpečenstvo. Roboty nikdy neochorejú, nepotrebujú spať, nepotrebujú jedlo, nepotrebujú voľno a najlepšie zo všetkého je, že si nikdy nesťažujú! Existuje mnoho výhod pri používaní robotov.</a:t>
            </a:r>
            <a:endParaRPr lang="sk-SK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E690EB45-F5ED-436E-A3D8-7F7FA284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229</Words>
  <Application>Microsoft Office PowerPoint</Application>
  <PresentationFormat>Prezentácia na obrazovke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Roboty – teória</vt:lpstr>
      <vt:lpstr>Úvod</vt:lpstr>
      <vt:lpstr>Prečo použiť roboty?</vt:lpstr>
      <vt:lpstr>Prečo použiť roboty?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58</cp:revision>
  <dcterms:created xsi:type="dcterms:W3CDTF">2017-03-08T21:43:37Z</dcterms:created>
  <dcterms:modified xsi:type="dcterms:W3CDTF">2018-01-27T15:16:20Z</dcterms:modified>
</cp:coreProperties>
</file>